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18BF4-4FFE-5D48-9C16-F160A9095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5B7D4A-3EF6-EE4E-B1C7-CCC9CEF13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4C585-3CA2-0F48-B49C-BF7271CC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01E5FE-FA51-DF4A-847E-6C276BA2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87E51-FC5E-0B47-B49B-30E4D35F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57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69556-31A3-CB45-968A-7919DC97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F94577-4ECD-4147-8562-892F0C0DA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400B9-3E28-3443-93E0-716293EE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E2578-1ED4-8B4B-855D-CFBA34C3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66A29-D30D-DD41-92F6-8B3A5FC2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050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169836-EE4E-A543-BEE4-8ED09795A0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561BF-140E-F347-8DC2-9505F6E8E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D790C-7393-114D-B5AC-A735CF313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96FFF-8418-5341-830D-223F7482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5E717-E0A5-6A43-AEB7-2CD3C311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089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BD1FE-ED6D-E143-B6C6-5D16A1D8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A7417-516B-D34D-82B9-ED69348A1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D997D-3B93-514B-8415-BA775351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42E0A-F43F-B548-8AFC-A0D58644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59585-9478-474F-8822-9A17F3DE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011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0101-4505-BA49-93E9-A2E7D920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9EDAB-A554-8942-B968-C22BE81A3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4F28F-D6DE-9740-AF3F-01CC407E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2D6A5-7BF8-5144-A802-B249C967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E4A23-5760-0A43-955A-F30857B9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964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D9362-28D0-7745-9DBA-8ADE2F6E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3C075-37A0-3D45-BFCE-EFAA1E945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728C54-DB9C-8D41-AD2A-AF00F598C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72A73-1067-F540-AE58-243D1BF9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AB12A4-7915-244D-8A41-5A2AADC2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EEFE20-0D5D-3E42-80CC-9A455FA1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797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283E8-7D0C-1743-96BF-A1BCC4EA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F6DE7-0CF1-514B-9228-7829081E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5DE637-CF3E-D848-8CA2-91F88F22F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FFA57A-5590-404B-A3C0-E225B41BF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451762-4616-034C-BDD7-90B2E05EE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25C28C-1174-C845-8FFD-C9B686FC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466F45-292D-9B4A-86CB-EEBA74B6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8FFE8-08AE-E643-B1BF-47178A62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12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254F6-36E2-0C4B-A48E-DB9AE99F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4A2D2D-B7E0-3444-9DFF-37AE189F3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8EC2C2-04D2-BC4E-98D7-8C326582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3898F4-CEF6-9940-8747-2E19848E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812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0EE5F-44D0-2D4B-A96A-A58D9BEC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992CF9-0C33-344B-B751-BE1436B37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83C929-44BA-8E40-999D-725633B8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474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3D6B5-6E2E-2D45-9A25-78B5D2B7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0BA9A0-FD3C-B346-9DA5-70A03A205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48BA97-BEB9-3346-AAE6-2BE13C6AC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F09E69-A057-1144-93B5-22702B67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B38FF-906B-8544-A7E5-4CFC37BA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F9CCF-965F-7E41-9276-6F884B45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959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095D3-5C2C-4D4B-BFF1-ABC6BFA7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7D4D9D-CDD9-6540-B75C-F98355273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BD2981-4B89-944D-A73E-B9D121CBA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DF4B49-5B7D-4346-8912-4F9FE1A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0B6893-7AF9-494F-8C11-945117BC0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B8D887-6E7C-334A-993C-0BFFA9EF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13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473E56-9F11-3843-A904-E4EFA470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3E7308-4B49-DE47-93B5-579BD76D0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05B69-E336-2742-A775-90236AF94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49845-0FEB-A04B-A07E-8763F62CED61}" type="datetimeFigureOut">
              <a:rPr kumimoji="1" lang="ko-Kore-KR" altLang="en-US" smtClean="0"/>
              <a:t>2021. 12. 4.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6F680-0FE9-FC41-BD67-BC0C1DDB9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86979-CC49-1E48-A5B2-893C47204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E120-E389-AE48-A435-03F5F82EB5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03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ED6AD-3175-E34C-82F6-E34DF712CF31}"/>
              </a:ext>
            </a:extLst>
          </p:cNvPr>
          <p:cNvSpPr txBox="1"/>
          <p:nvPr/>
        </p:nvSpPr>
        <p:spPr>
          <a:xfrm>
            <a:off x="2622933" y="1982450"/>
            <a:ext cx="694613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내 손 안의 요리 레시피</a:t>
            </a:r>
            <a:endParaRPr kumimoji="1" lang="en-US" altLang="ko-KR" sz="5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3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3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포켓레시피</a:t>
            </a:r>
            <a:r>
              <a:rPr kumimoji="1" lang="en-US" altLang="ko-KR" sz="3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81C3C-F344-5B4C-83E5-0BBF732788B3}"/>
              </a:ext>
            </a:extLst>
          </p:cNvPr>
          <p:cNvSpPr txBox="1"/>
          <p:nvPr/>
        </p:nvSpPr>
        <p:spPr>
          <a:xfrm>
            <a:off x="5376090" y="5354594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201811853</a:t>
            </a:r>
          </a:p>
          <a:p>
            <a:pPr algn="ctr"/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홍순원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23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E0BE540-5A96-0544-9BB4-D296EC5630A7}"/>
              </a:ext>
            </a:extLst>
          </p:cNvPr>
          <p:cNvSpPr/>
          <p:nvPr/>
        </p:nvSpPr>
        <p:spPr>
          <a:xfrm>
            <a:off x="1178652" y="1659924"/>
            <a:ext cx="2384854" cy="17690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</a:t>
            </a:r>
            <a:endParaRPr kumimoji="1" lang="en-US" altLang="ko-Kore-KR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소개</a:t>
            </a:r>
            <a:endParaRPr kumimoji="1" lang="ko-Kore-KR" altLang="en-US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0FE9AB6-6845-3845-9B9D-731DB2DC04BC}"/>
              </a:ext>
            </a:extLst>
          </p:cNvPr>
          <p:cNvSpPr/>
          <p:nvPr/>
        </p:nvSpPr>
        <p:spPr>
          <a:xfrm>
            <a:off x="4903573" y="1659924"/>
            <a:ext cx="2384854" cy="17690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개발환경</a:t>
            </a:r>
            <a:endParaRPr kumimoji="1" lang="ko-Kore-KR" altLang="en-US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F66D9C4-A238-804F-A021-1031E5BF9543}"/>
              </a:ext>
            </a:extLst>
          </p:cNvPr>
          <p:cNvSpPr/>
          <p:nvPr/>
        </p:nvSpPr>
        <p:spPr>
          <a:xfrm>
            <a:off x="8628494" y="1659924"/>
            <a:ext cx="2384854" cy="17690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주요기능</a:t>
            </a:r>
            <a:endParaRPr kumimoji="1" lang="ko-Kore-KR" altLang="en-US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9BC72B4-97A0-0244-9084-C2C993818310}"/>
              </a:ext>
            </a:extLst>
          </p:cNvPr>
          <p:cNvSpPr/>
          <p:nvPr/>
        </p:nvSpPr>
        <p:spPr>
          <a:xfrm>
            <a:off x="6805827" y="4285733"/>
            <a:ext cx="2384854" cy="17690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</a:t>
            </a:r>
            <a:endParaRPr kumimoji="1" lang="en-US" altLang="ko-KR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구성도</a:t>
            </a:r>
            <a:endParaRPr kumimoji="1" lang="ko-Kore-KR" altLang="en-US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93729AD-425F-6949-8173-7B0C5BA2E767}"/>
              </a:ext>
            </a:extLst>
          </p:cNvPr>
          <p:cNvSpPr/>
          <p:nvPr/>
        </p:nvSpPr>
        <p:spPr>
          <a:xfrm>
            <a:off x="3026719" y="4285733"/>
            <a:ext cx="2384854" cy="1769075"/>
          </a:xfrm>
          <a:prstGeom prst="roundRect">
            <a:avLst/>
          </a:prstGeom>
          <a:solidFill>
            <a:srgbClr val="D883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  <a:endParaRPr kumimoji="1" lang="ko-Kore-KR" altLang="en-US" sz="32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30FD0-AC82-C04F-8B08-9B5649578059}"/>
              </a:ext>
            </a:extLst>
          </p:cNvPr>
          <p:cNvSpPr txBox="1"/>
          <p:nvPr/>
        </p:nvSpPr>
        <p:spPr>
          <a:xfrm>
            <a:off x="28978" y="0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EA9A581-95A9-264F-8967-C71B2BC20D2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9C982E-EF9B-FE4E-BA06-7B83AFC043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911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소개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93AD1-A8EF-A646-A3C7-7C1B85E43BC3}"/>
              </a:ext>
            </a:extLst>
          </p:cNvPr>
          <p:cNvSpPr txBox="1"/>
          <p:nvPr/>
        </p:nvSpPr>
        <p:spPr>
          <a:xfrm>
            <a:off x="450884" y="1010321"/>
            <a:ext cx="11059574" cy="13280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다양화 되고 있는 현대 음식 종류에 따라 사람이 레시피를 기억하기 어려워졌다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특히 자취생은 간편하고 맛있게 먹을 수 있는 요리를 선호한다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포켓 레시피는 사용자에게 빠르고 쉽게 요리 정보를 전달하기 위한 모바일 앱이다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52C86F-AC21-034A-961F-63ADE76D6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422"/>
          <a:stretch/>
        </p:blipFill>
        <p:spPr>
          <a:xfrm>
            <a:off x="688802" y="2530606"/>
            <a:ext cx="2564135" cy="40958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25F81E-8AF3-5344-BB76-3907DA5E8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41"/>
          <a:stretch/>
        </p:blipFill>
        <p:spPr>
          <a:xfrm>
            <a:off x="4707444" y="3880014"/>
            <a:ext cx="6354501" cy="1397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D1CAA82-55B5-9645-B49F-43BE4A65352B}"/>
              </a:ext>
            </a:extLst>
          </p:cNvPr>
          <p:cNvSpPr/>
          <p:nvPr/>
        </p:nvSpPr>
        <p:spPr>
          <a:xfrm>
            <a:off x="960317" y="3580928"/>
            <a:ext cx="1165515" cy="313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9C4B16-B9A1-DA42-9B74-6FAD71B47A3A}"/>
              </a:ext>
            </a:extLst>
          </p:cNvPr>
          <p:cNvSpPr/>
          <p:nvPr/>
        </p:nvSpPr>
        <p:spPr>
          <a:xfrm>
            <a:off x="960316" y="6279516"/>
            <a:ext cx="1165515" cy="313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85C9E6-4CC4-BD4E-97DB-AC0913F5C172}"/>
              </a:ext>
            </a:extLst>
          </p:cNvPr>
          <p:cNvSpPr/>
          <p:nvPr/>
        </p:nvSpPr>
        <p:spPr>
          <a:xfrm>
            <a:off x="960316" y="4930222"/>
            <a:ext cx="1165515" cy="313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FCF809-BECA-D84C-AA7C-8DF5D99B17BF}"/>
              </a:ext>
            </a:extLst>
          </p:cNvPr>
          <p:cNvSpPr/>
          <p:nvPr/>
        </p:nvSpPr>
        <p:spPr>
          <a:xfrm>
            <a:off x="5980671" y="4264539"/>
            <a:ext cx="3163329" cy="313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4E049A1-462D-1F4E-9651-8FA981E0ED95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0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FED1FF3-C3C9-D143-85A2-A0E2AD1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603250"/>
            <a:ext cx="12192000" cy="806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개발환경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93AD1-A8EF-A646-A3C7-7C1B85E43BC3}"/>
              </a:ext>
            </a:extLst>
          </p:cNvPr>
          <p:cNvSpPr txBox="1"/>
          <p:nvPr/>
        </p:nvSpPr>
        <p:spPr>
          <a:xfrm>
            <a:off x="287506" y="1347763"/>
            <a:ext cx="4025499" cy="48743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 개발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Springboot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MySQL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Linux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RasberryPi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3B</a:t>
            </a:r>
          </a:p>
          <a:p>
            <a:pPr marL="800100" lvl="1" indent="-342900">
              <a:buFontTx/>
              <a:buChar char="-"/>
            </a:pP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 개발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Flutter</a:t>
            </a:r>
          </a:p>
          <a:p>
            <a:pPr lvl="1"/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관리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GitHub :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형상관리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buFontTx/>
              <a:buChar char="-"/>
            </a:pP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Travis CI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배포 관리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219F081-2642-8448-8E34-7FC1C0E94C8B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8CEFBA8-F21A-274B-A491-72A84CBD6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8" r="21567"/>
          <a:stretch/>
        </p:blipFill>
        <p:spPr>
          <a:xfrm>
            <a:off x="6022454" y="1170306"/>
            <a:ext cx="2187147" cy="1993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359E4C-FCA8-DB44-8A74-201D8871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524" y="1170305"/>
            <a:ext cx="3216686" cy="19904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670476-170A-6740-9D7C-243909389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795" y="3784943"/>
            <a:ext cx="1993900" cy="19939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FCB4CD1-7595-2349-BC5C-EB306BBB9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352" y="3784943"/>
            <a:ext cx="1993901" cy="19939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CA3842-DCE0-9B48-ADCC-E2B8E6034D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35" r="11465"/>
          <a:stretch/>
        </p:blipFill>
        <p:spPr>
          <a:xfrm>
            <a:off x="9729248" y="3784943"/>
            <a:ext cx="1993901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7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야채, 식물, 정렬된, 신선한이(가) 표시된 사진&#10;&#10;자동 생성된 설명">
            <a:extLst>
              <a:ext uri="{FF2B5EF4-FFF2-40B4-BE49-F238E27FC236}">
                <a16:creationId xmlns:a16="http://schemas.microsoft.com/office/drawing/2014/main" id="{7425DAB4-6796-7D42-8DC0-8C1A1058D2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2358" y="-444501"/>
            <a:ext cx="12204357" cy="8136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주요기능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E683356-7E45-0841-BA3C-3A8D74CB128D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D0E632F-3ECD-9343-9ED1-2B2FB37122C5}"/>
              </a:ext>
            </a:extLst>
          </p:cNvPr>
          <p:cNvSpPr/>
          <p:nvPr/>
        </p:nvSpPr>
        <p:spPr>
          <a:xfrm>
            <a:off x="843110" y="1947912"/>
            <a:ext cx="2601097" cy="33514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3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공공데이터를 통한 기본적인 레시피 정보 제공</a:t>
            </a:r>
            <a:endParaRPr kumimoji="1" lang="en-US" altLang="ko-KR" sz="23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348BB1A-220B-F148-B014-A391D85BD501}"/>
              </a:ext>
            </a:extLst>
          </p:cNvPr>
          <p:cNvSpPr/>
          <p:nvPr/>
        </p:nvSpPr>
        <p:spPr>
          <a:xfrm>
            <a:off x="1754420" y="1558675"/>
            <a:ext cx="778476" cy="77847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400" dirty="0">
                <a:solidFill>
                  <a:schemeClr val="tx1"/>
                </a:solidFill>
              </a:rPr>
              <a:t>1</a:t>
            </a:r>
            <a:endParaRPr kumimoji="1" lang="ko-Kore-KR" altLang="en-US" sz="4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8E41891-4D8A-3E4F-8389-0D8685D57464}"/>
              </a:ext>
            </a:extLst>
          </p:cNvPr>
          <p:cNvSpPr/>
          <p:nvPr/>
        </p:nvSpPr>
        <p:spPr>
          <a:xfrm>
            <a:off x="8747791" y="1947912"/>
            <a:ext cx="2601097" cy="335141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3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자신의 레시피를 공유할 수 있는 커뮤니티</a:t>
            </a:r>
            <a:endParaRPr kumimoji="1" lang="en-US" altLang="ko-KR" sz="23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A8EF119-2864-CA48-A465-9DAB7C4D96A3}"/>
              </a:ext>
            </a:extLst>
          </p:cNvPr>
          <p:cNvSpPr/>
          <p:nvPr/>
        </p:nvSpPr>
        <p:spPr>
          <a:xfrm>
            <a:off x="9659101" y="1558675"/>
            <a:ext cx="778476" cy="7784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chemeClr val="tx1"/>
                </a:solidFill>
              </a:rPr>
              <a:t>3</a:t>
            </a:r>
            <a:endParaRPr kumimoji="1" lang="ko-Kore-KR" altLang="en-US" sz="4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D0FB130-EB9B-8645-BDDB-D5B9FFCB9A2C}"/>
              </a:ext>
            </a:extLst>
          </p:cNvPr>
          <p:cNvSpPr/>
          <p:nvPr/>
        </p:nvSpPr>
        <p:spPr>
          <a:xfrm>
            <a:off x="4795451" y="1947912"/>
            <a:ext cx="2601097" cy="33514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3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소셜 </a:t>
            </a:r>
            <a:r>
              <a:rPr kumimoji="1" lang="ko-KR" altLang="en-US" sz="2300" b="1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로그인을</a:t>
            </a:r>
            <a:r>
              <a:rPr kumimoji="1" lang="ko-KR" altLang="en-US" sz="23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통한 로그인 관리</a:t>
            </a:r>
            <a:endParaRPr kumimoji="1" lang="en-US" altLang="ko-KR" sz="23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985A301-A62C-8F47-8D15-A0857C639364}"/>
              </a:ext>
            </a:extLst>
          </p:cNvPr>
          <p:cNvSpPr/>
          <p:nvPr/>
        </p:nvSpPr>
        <p:spPr>
          <a:xfrm>
            <a:off x="5706761" y="1558675"/>
            <a:ext cx="778476" cy="77847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chemeClr val="tx1"/>
                </a:solidFill>
              </a:rPr>
              <a:t>2</a:t>
            </a:r>
            <a:endParaRPr kumimoji="1" lang="ko-Kore-KR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9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4E1B597-9408-4841-952B-21B4FD16EC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311876" y="-755785"/>
            <a:ext cx="14815751" cy="8848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3079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서비스구성도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4BA19FB-9060-6B4F-817C-90FFC5CC415D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F6A3A2-53AA-5C42-85D3-8209370355B8}"/>
              </a:ext>
            </a:extLst>
          </p:cNvPr>
          <p:cNvGrpSpPr/>
          <p:nvPr/>
        </p:nvGrpSpPr>
        <p:grpSpPr>
          <a:xfrm>
            <a:off x="713891" y="1128012"/>
            <a:ext cx="10299629" cy="5028639"/>
            <a:chOff x="713891" y="1128012"/>
            <a:chExt cx="10299629" cy="50286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293888-9EF3-F94C-846F-046988DF5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292" r="15086"/>
            <a:stretch/>
          </p:blipFill>
          <p:spPr>
            <a:xfrm>
              <a:off x="9502345" y="2359402"/>
              <a:ext cx="1346887" cy="208422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599E577-6573-4643-82F2-4105F2ECCE15}"/>
                </a:ext>
              </a:extLst>
            </p:cNvPr>
            <p:cNvGrpSpPr/>
            <p:nvPr/>
          </p:nvGrpSpPr>
          <p:grpSpPr>
            <a:xfrm>
              <a:off x="713891" y="1128012"/>
              <a:ext cx="2190023" cy="1915300"/>
              <a:chOff x="431088" y="926759"/>
              <a:chExt cx="2190023" cy="191530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2F20352-7E45-094F-B656-E1D9D6B514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2420" b="13405"/>
              <a:stretch/>
            </p:blipFill>
            <p:spPr>
              <a:xfrm>
                <a:off x="431088" y="926759"/>
                <a:ext cx="2084225" cy="1545968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035E06-F41D-CA4F-A4B8-6B1BFE6AC385}"/>
                  </a:ext>
                </a:extLst>
              </p:cNvPr>
              <p:cNvSpPr txBox="1"/>
              <p:nvPr/>
            </p:nvSpPr>
            <p:spPr>
              <a:xfrm>
                <a:off x="431088" y="2472727"/>
                <a:ext cx="2190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b="1" dirty="0"/>
                  <a:t>&lt;</a:t>
                </a:r>
                <a:r>
                  <a:rPr kumimoji="1" lang="ko-KR" altLang="en-US" b="1" dirty="0"/>
                  <a:t> </a:t>
                </a:r>
                <a:r>
                  <a:rPr kumimoji="1" lang="ko-KR" altLang="en-US" b="1" dirty="0" err="1"/>
                  <a:t>공공데이터</a:t>
                </a:r>
                <a:r>
                  <a:rPr kumimoji="1" lang="ko-KR" altLang="en-US" b="1" dirty="0"/>
                  <a:t> 포털 </a:t>
                </a:r>
                <a:r>
                  <a:rPr kumimoji="1" lang="en-US" altLang="ko-KR" b="1" dirty="0"/>
                  <a:t>&gt;</a:t>
                </a:r>
                <a:endParaRPr kumimoji="1" lang="ko-Kore-KR" altLang="en-US" b="1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8555E26-F85B-2146-BE4C-3ACEDB12740E}"/>
                </a:ext>
              </a:extLst>
            </p:cNvPr>
            <p:cNvGrpSpPr/>
            <p:nvPr/>
          </p:nvGrpSpPr>
          <p:grpSpPr>
            <a:xfrm>
              <a:off x="713892" y="3668363"/>
              <a:ext cx="2190022" cy="2488288"/>
              <a:chOff x="659226" y="3814689"/>
              <a:chExt cx="1819190" cy="2066951"/>
            </a:xfrm>
          </p:grpSpPr>
          <p:pic>
            <p:nvPicPr>
              <p:cNvPr id="14" name="그림 13" descr="어두운, 밤, 밤하늘이(가) 표시된 사진&#10;&#10;자동 생성된 설명">
                <a:extLst>
                  <a:ext uri="{FF2B5EF4-FFF2-40B4-BE49-F238E27FC236}">
                    <a16:creationId xmlns:a16="http://schemas.microsoft.com/office/drawing/2014/main" id="{451CB4B2-2E60-BC47-99C2-D66B05523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226" y="3814689"/>
                <a:ext cx="1819190" cy="181919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D1F36E-D3EB-554B-B42E-52FCB48D8665}"/>
                  </a:ext>
                </a:extLst>
              </p:cNvPr>
              <p:cNvSpPr txBox="1"/>
              <p:nvPr/>
            </p:nvSpPr>
            <p:spPr>
              <a:xfrm>
                <a:off x="1160561" y="5574846"/>
                <a:ext cx="816518" cy="306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b="1" dirty="0"/>
                  <a:t>&lt;</a:t>
                </a:r>
                <a:r>
                  <a:rPr kumimoji="1" lang="ko-KR" altLang="en-US" b="1" dirty="0"/>
                  <a:t> 서버 </a:t>
                </a:r>
                <a:r>
                  <a:rPr kumimoji="1" lang="en-US" altLang="ko-KR" b="1" dirty="0"/>
                  <a:t>&gt;</a:t>
                </a:r>
                <a:endParaRPr kumimoji="1" lang="ko-Kore-KR" altLang="en-US" b="1" dirty="0"/>
              </a:p>
            </p:txBody>
          </p:sp>
        </p:grp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3E6FE9-035D-EF44-B51F-C5842B197BCE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2798116" y="1900996"/>
              <a:ext cx="6704229" cy="150051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DEF063A-96CA-A746-AEC8-F7C7CEF94A3A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2903914" y="3401514"/>
              <a:ext cx="6598431" cy="136186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7B75F4-583F-9647-8890-82086C65FE06}"/>
                </a:ext>
              </a:extLst>
            </p:cNvPr>
            <p:cNvSpPr txBox="1"/>
            <p:nvPr/>
          </p:nvSpPr>
          <p:spPr>
            <a:xfrm>
              <a:off x="5053914" y="2075934"/>
              <a:ext cx="285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b="1" dirty="0"/>
                <a:t>공공데이터</a:t>
              </a:r>
              <a:r>
                <a:rPr kumimoji="1" lang="ko-KR" altLang="en-US" b="1" dirty="0"/>
                <a:t> </a:t>
              </a:r>
              <a:r>
                <a:rPr kumimoji="1" lang="en-US" altLang="ko-KR" b="1"/>
                <a:t>Rest API ( GET )</a:t>
              </a:r>
              <a:endParaRPr kumimoji="1" lang="ko-Kore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611589-42EF-BB43-9AD8-2F461D6C65C8}"/>
                </a:ext>
              </a:extLst>
            </p:cNvPr>
            <p:cNvSpPr txBox="1"/>
            <p:nvPr/>
          </p:nvSpPr>
          <p:spPr>
            <a:xfrm>
              <a:off x="5053914" y="4320745"/>
              <a:ext cx="2412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/>
                <a:t>서버 </a:t>
              </a:r>
              <a:r>
                <a:rPr kumimoji="1" lang="en-US" altLang="ko-KR" b="1" dirty="0"/>
                <a:t>Rest API</a:t>
              </a:r>
            </a:p>
            <a:p>
              <a:pPr algn="ctr"/>
              <a:r>
                <a:rPr kumimoji="1" lang="en-US" altLang="ko-KR" b="1" dirty="0"/>
                <a:t>( GET / POST / DELETE )</a:t>
              </a:r>
              <a:endParaRPr kumimoji="1" lang="ko-Kore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4F97B9-F76A-2042-BF69-AC46FCE78B9B}"/>
                </a:ext>
              </a:extLst>
            </p:cNvPr>
            <p:cNvSpPr txBox="1"/>
            <p:nvPr/>
          </p:nvSpPr>
          <p:spPr>
            <a:xfrm>
              <a:off x="9338061" y="4490823"/>
              <a:ext cx="1675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b="1" dirty="0"/>
                <a:t>&lt;</a:t>
              </a:r>
              <a:r>
                <a:rPr kumimoji="1" lang="ko-KR" altLang="en-US" b="1" dirty="0"/>
                <a:t> 클라이언트 </a:t>
              </a:r>
              <a:r>
                <a:rPr kumimoji="1" lang="en-US" altLang="ko-KR" b="1" dirty="0"/>
                <a:t>&gt;</a:t>
              </a:r>
              <a:endParaRPr kumimoji="1" lang="ko-Kore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9985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9897E2-AFD5-134A-99A0-5E60C8DF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CFA53-3212-6444-99BD-82368A701888}"/>
              </a:ext>
            </a:extLst>
          </p:cNvPr>
          <p:cNvSpPr txBox="1"/>
          <p:nvPr/>
        </p:nvSpPr>
        <p:spPr>
          <a:xfrm>
            <a:off x="28978" y="0"/>
            <a:ext cx="681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6E9DA1-4B27-984C-BD98-EE9100D6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96" y="987384"/>
            <a:ext cx="3377565" cy="562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CC9BE2-54FD-A047-BEF4-437D06E7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650" y="987383"/>
            <a:ext cx="3377565" cy="562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73480A-BB2E-684C-AF79-BC76E275F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05" y="987383"/>
            <a:ext cx="3377565" cy="562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65C95EA-8D08-7145-B4AB-026D05B36E32}"/>
              </a:ext>
            </a:extLst>
          </p:cNvPr>
          <p:cNvCxnSpPr/>
          <p:nvPr/>
        </p:nvCxnSpPr>
        <p:spPr>
          <a:xfrm>
            <a:off x="0" y="803189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50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126</Words>
  <Application>Microsoft Macintosh PowerPoint</Application>
  <PresentationFormat>와이드스크린</PresentationFormat>
  <Paragraphs>45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NanumGothic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HongSunwon</dc:creator>
  <cp:lastModifiedBy>HongSunwon</cp:lastModifiedBy>
  <cp:revision>8</cp:revision>
  <dcterms:created xsi:type="dcterms:W3CDTF">2021-09-06T07:00:05Z</dcterms:created>
  <dcterms:modified xsi:type="dcterms:W3CDTF">2021-12-04T12:42:15Z</dcterms:modified>
</cp:coreProperties>
</file>